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848"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60"/>
  </p:normalViewPr>
  <p:slideViewPr>
    <p:cSldViewPr snapToGrid="0">
      <p:cViewPr varScale="1">
        <p:scale>
          <a:sx n="120" d="100"/>
          <a:sy n="120" d="100"/>
        </p:scale>
        <p:origin x="200" y="264"/>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6/11/25</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6/11/25</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6/11/25</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6/11/25</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6/11/25</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6/11/25</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6/11/25</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6/11/25</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6/11/25</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6/11/25</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6/11/25</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6/11/25</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6/11/25</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Tree>
    <p:extLst>
      <p:ext uri="{BB962C8B-B14F-4D97-AF65-F5344CB8AC3E}">
        <p14:creationId xmlns:p14="http://schemas.microsoft.com/office/powerpoint/2010/main" val="274307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6/11/25</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C_Keyword_Scanning.R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6/11/25</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a:t>
            </a:r>
            <a:r>
              <a:rPr lang="en-US" sz="2800" dirty="0" err="1"/>
              <a:t>E_Cleaning.R</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6772494"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0" y="4082737"/>
            <a:ext cx="6772493"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75820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slang &amp;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323439"/>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/teaching-datasets/refs/heads/main/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8921880"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8799195"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8799195"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8921880"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8799195"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8939156"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8799195" cy="369332"/>
          </a:xfrm>
          <a:prstGeom prst="rect">
            <a:avLst/>
          </a:prstGeom>
          <a:solidFill>
            <a:schemeClr val="tx2"/>
          </a:solidFill>
        </p:spPr>
        <p:txBody>
          <a:bodyPr wrap="squar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D_Cleaning.R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Summarizing the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6/11/25</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E_Frequency.R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2" name="Picture 1">
            <a:extLst>
              <a:ext uri="{FF2B5EF4-FFF2-40B4-BE49-F238E27FC236}">
                <a16:creationId xmlns:a16="http://schemas.microsoft.com/office/drawing/2014/main" id="{34F3AA04-B0AD-30B9-38C5-90059741380E}"/>
              </a:ext>
            </a:extLst>
          </p:cNvPr>
          <p:cNvPicPr>
            <a:picLocks noChangeAspect="1"/>
          </p:cNvPicPr>
          <p:nvPr/>
        </p:nvPicPr>
        <p:blipFill>
          <a:blip r:embed="rId2"/>
          <a:stretch>
            <a:fillRect/>
          </a:stretch>
        </p:blipFill>
        <p:spPr>
          <a:xfrm>
            <a:off x="806745" y="1169917"/>
            <a:ext cx="7708605" cy="5186434"/>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5" name="Picture 4">
            <a:extLst>
              <a:ext uri="{FF2B5EF4-FFF2-40B4-BE49-F238E27FC236}">
                <a16:creationId xmlns:a16="http://schemas.microsoft.com/office/drawing/2014/main" id="{D6317342-5F95-4C16-3431-1AD2F1CE8416}"/>
              </a:ext>
            </a:extLst>
          </p:cNvPr>
          <p:cNvPicPr>
            <a:picLocks noChangeAspect="1"/>
          </p:cNvPicPr>
          <p:nvPr/>
        </p:nvPicPr>
        <p:blipFill>
          <a:blip r:embed="rId2"/>
          <a:stretch>
            <a:fillRect/>
          </a:stretch>
        </p:blipFill>
        <p:spPr>
          <a:xfrm>
            <a:off x="806745" y="1169917"/>
            <a:ext cx="7708605" cy="5186434"/>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1043719" y="4709383"/>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Word </a:t>
            </a:r>
            <a:r>
              <a:rPr lang="en-US" dirty="0"/>
              <a:t>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word not in the corpus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E_Frequency.R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6/11/25</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6/11/25</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6/11/25</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6/11/25</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6/11/25</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5607</TotalTime>
  <Words>2766</Words>
  <Application>Microsoft Macintosh PowerPoint</Application>
  <PresentationFormat>On-screen Show (4:3)</PresentationFormat>
  <Paragraphs>556</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E_Cleaning.R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E_Frequency.R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141</cp:revision>
  <cp:lastPrinted>2018-11-26T18:56:28Z</cp:lastPrinted>
  <dcterms:created xsi:type="dcterms:W3CDTF">2018-05-23T17:24:59Z</dcterms:created>
  <dcterms:modified xsi:type="dcterms:W3CDTF">2025-06-12T02:17:48Z</dcterms:modified>
</cp:coreProperties>
</file>